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11879263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>
        <p:scale>
          <a:sx n="65" d="100"/>
          <a:sy n="65" d="100"/>
        </p:scale>
        <p:origin x="2448" y="-2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0945" y="2945943"/>
            <a:ext cx="10097374" cy="6266897"/>
          </a:xfrm>
        </p:spPr>
        <p:txBody>
          <a:bodyPr anchor="b"/>
          <a:lstStyle>
            <a:lvl1pPr algn="ctr">
              <a:defRPr sz="77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4908" y="9454516"/>
            <a:ext cx="8909447" cy="4345992"/>
          </a:xfrm>
        </p:spPr>
        <p:txBody>
          <a:bodyPr/>
          <a:lstStyle>
            <a:lvl1pPr marL="0" indent="0" algn="ctr">
              <a:buNone/>
              <a:defRPr sz="3118"/>
            </a:lvl1pPr>
            <a:lvl2pPr marL="593949" indent="0" algn="ctr">
              <a:buNone/>
              <a:defRPr sz="2598"/>
            </a:lvl2pPr>
            <a:lvl3pPr marL="1187897" indent="0" algn="ctr">
              <a:buNone/>
              <a:defRPr sz="2338"/>
            </a:lvl3pPr>
            <a:lvl4pPr marL="1781846" indent="0" algn="ctr">
              <a:buNone/>
              <a:defRPr sz="2079"/>
            </a:lvl4pPr>
            <a:lvl5pPr marL="2375794" indent="0" algn="ctr">
              <a:buNone/>
              <a:defRPr sz="2079"/>
            </a:lvl5pPr>
            <a:lvl6pPr marL="2969743" indent="0" algn="ctr">
              <a:buNone/>
              <a:defRPr sz="2079"/>
            </a:lvl6pPr>
            <a:lvl7pPr marL="3563691" indent="0" algn="ctr">
              <a:buNone/>
              <a:defRPr sz="2079"/>
            </a:lvl7pPr>
            <a:lvl8pPr marL="4157640" indent="0" algn="ctr">
              <a:buNone/>
              <a:defRPr sz="2079"/>
            </a:lvl8pPr>
            <a:lvl9pPr marL="4751588" indent="0" algn="ctr">
              <a:buNone/>
              <a:defRPr sz="2079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347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529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01098" y="958369"/>
            <a:ext cx="2561466" cy="152547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6700" y="958369"/>
            <a:ext cx="7535907" cy="152547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37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827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513" y="4487671"/>
            <a:ext cx="10245864" cy="7487774"/>
          </a:xfrm>
        </p:spPr>
        <p:txBody>
          <a:bodyPr anchor="b"/>
          <a:lstStyle>
            <a:lvl1pPr>
              <a:defRPr sz="77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513" y="12046282"/>
            <a:ext cx="10245864" cy="3937644"/>
          </a:xfrm>
        </p:spPr>
        <p:txBody>
          <a:bodyPr/>
          <a:lstStyle>
            <a:lvl1pPr marL="0" indent="0">
              <a:buNone/>
              <a:defRPr sz="3118">
                <a:solidFill>
                  <a:schemeClr val="tx1"/>
                </a:solidFill>
              </a:defRPr>
            </a:lvl1pPr>
            <a:lvl2pPr marL="593949" indent="0">
              <a:buNone/>
              <a:defRPr sz="2598">
                <a:solidFill>
                  <a:schemeClr val="tx1">
                    <a:tint val="75000"/>
                  </a:schemeClr>
                </a:solidFill>
              </a:defRPr>
            </a:lvl2pPr>
            <a:lvl3pPr marL="1187897" indent="0">
              <a:buNone/>
              <a:defRPr sz="2338">
                <a:solidFill>
                  <a:schemeClr val="tx1">
                    <a:tint val="75000"/>
                  </a:schemeClr>
                </a:solidFill>
              </a:defRPr>
            </a:lvl3pPr>
            <a:lvl4pPr marL="1781846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4pPr>
            <a:lvl5pPr marL="2375794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5pPr>
            <a:lvl6pPr marL="2969743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6pPr>
            <a:lvl7pPr marL="3563691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7pPr>
            <a:lvl8pPr marL="4157640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8pPr>
            <a:lvl9pPr marL="4751588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076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6699" y="4791843"/>
            <a:ext cx="5048687" cy="1142125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3877" y="4791843"/>
            <a:ext cx="5048687" cy="1142125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1973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7" y="958373"/>
            <a:ext cx="10245864" cy="347929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248" y="4412664"/>
            <a:ext cx="5025484" cy="2162578"/>
          </a:xfrm>
        </p:spPr>
        <p:txBody>
          <a:bodyPr anchor="b"/>
          <a:lstStyle>
            <a:lvl1pPr marL="0" indent="0">
              <a:buNone/>
              <a:defRPr sz="3118" b="1"/>
            </a:lvl1pPr>
            <a:lvl2pPr marL="593949" indent="0">
              <a:buNone/>
              <a:defRPr sz="2598" b="1"/>
            </a:lvl2pPr>
            <a:lvl3pPr marL="1187897" indent="0">
              <a:buNone/>
              <a:defRPr sz="2338" b="1"/>
            </a:lvl3pPr>
            <a:lvl4pPr marL="1781846" indent="0">
              <a:buNone/>
              <a:defRPr sz="2079" b="1"/>
            </a:lvl4pPr>
            <a:lvl5pPr marL="2375794" indent="0">
              <a:buNone/>
              <a:defRPr sz="2079" b="1"/>
            </a:lvl5pPr>
            <a:lvl6pPr marL="2969743" indent="0">
              <a:buNone/>
              <a:defRPr sz="2079" b="1"/>
            </a:lvl6pPr>
            <a:lvl7pPr marL="3563691" indent="0">
              <a:buNone/>
              <a:defRPr sz="2079" b="1"/>
            </a:lvl7pPr>
            <a:lvl8pPr marL="4157640" indent="0">
              <a:buNone/>
              <a:defRPr sz="2079" b="1"/>
            </a:lvl8pPr>
            <a:lvl9pPr marL="4751588" indent="0">
              <a:buNone/>
              <a:defRPr sz="207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248" y="6575242"/>
            <a:ext cx="5025484" cy="967119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13878" y="4412664"/>
            <a:ext cx="5050234" cy="2162578"/>
          </a:xfrm>
        </p:spPr>
        <p:txBody>
          <a:bodyPr anchor="b"/>
          <a:lstStyle>
            <a:lvl1pPr marL="0" indent="0">
              <a:buNone/>
              <a:defRPr sz="3118" b="1"/>
            </a:lvl1pPr>
            <a:lvl2pPr marL="593949" indent="0">
              <a:buNone/>
              <a:defRPr sz="2598" b="1"/>
            </a:lvl2pPr>
            <a:lvl3pPr marL="1187897" indent="0">
              <a:buNone/>
              <a:defRPr sz="2338" b="1"/>
            </a:lvl3pPr>
            <a:lvl4pPr marL="1781846" indent="0">
              <a:buNone/>
              <a:defRPr sz="2079" b="1"/>
            </a:lvl4pPr>
            <a:lvl5pPr marL="2375794" indent="0">
              <a:buNone/>
              <a:defRPr sz="2079" b="1"/>
            </a:lvl5pPr>
            <a:lvl6pPr marL="2969743" indent="0">
              <a:buNone/>
              <a:defRPr sz="2079" b="1"/>
            </a:lvl6pPr>
            <a:lvl7pPr marL="3563691" indent="0">
              <a:buNone/>
              <a:defRPr sz="2079" b="1"/>
            </a:lvl7pPr>
            <a:lvl8pPr marL="4157640" indent="0">
              <a:buNone/>
              <a:defRPr sz="2079" b="1"/>
            </a:lvl8pPr>
            <a:lvl9pPr marL="4751588" indent="0">
              <a:buNone/>
              <a:defRPr sz="207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13878" y="6575242"/>
            <a:ext cx="5050234" cy="967119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603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28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1223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6" y="1200044"/>
            <a:ext cx="3831372" cy="4200155"/>
          </a:xfrm>
        </p:spPr>
        <p:txBody>
          <a:bodyPr anchor="b"/>
          <a:lstStyle>
            <a:lvl1pPr>
              <a:defRPr sz="415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0234" y="2591766"/>
            <a:ext cx="6013877" cy="12792138"/>
          </a:xfrm>
        </p:spPr>
        <p:txBody>
          <a:bodyPr/>
          <a:lstStyle>
            <a:lvl1pPr>
              <a:defRPr sz="4157"/>
            </a:lvl1pPr>
            <a:lvl2pPr>
              <a:defRPr sz="3637"/>
            </a:lvl2pPr>
            <a:lvl3pPr>
              <a:defRPr sz="3118"/>
            </a:lvl3pPr>
            <a:lvl4pPr>
              <a:defRPr sz="2598"/>
            </a:lvl4pPr>
            <a:lvl5pPr>
              <a:defRPr sz="2598"/>
            </a:lvl5pPr>
            <a:lvl6pPr>
              <a:defRPr sz="2598"/>
            </a:lvl6pPr>
            <a:lvl7pPr>
              <a:defRPr sz="2598"/>
            </a:lvl7pPr>
            <a:lvl8pPr>
              <a:defRPr sz="2598"/>
            </a:lvl8pPr>
            <a:lvl9pPr>
              <a:defRPr sz="25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246" y="5400199"/>
            <a:ext cx="3831372" cy="10004536"/>
          </a:xfrm>
        </p:spPr>
        <p:txBody>
          <a:bodyPr/>
          <a:lstStyle>
            <a:lvl1pPr marL="0" indent="0">
              <a:buNone/>
              <a:defRPr sz="2079"/>
            </a:lvl1pPr>
            <a:lvl2pPr marL="593949" indent="0">
              <a:buNone/>
              <a:defRPr sz="1819"/>
            </a:lvl2pPr>
            <a:lvl3pPr marL="1187897" indent="0">
              <a:buNone/>
              <a:defRPr sz="1559"/>
            </a:lvl3pPr>
            <a:lvl4pPr marL="1781846" indent="0">
              <a:buNone/>
              <a:defRPr sz="1299"/>
            </a:lvl4pPr>
            <a:lvl5pPr marL="2375794" indent="0">
              <a:buNone/>
              <a:defRPr sz="1299"/>
            </a:lvl5pPr>
            <a:lvl6pPr marL="2969743" indent="0">
              <a:buNone/>
              <a:defRPr sz="1299"/>
            </a:lvl6pPr>
            <a:lvl7pPr marL="3563691" indent="0">
              <a:buNone/>
              <a:defRPr sz="1299"/>
            </a:lvl7pPr>
            <a:lvl8pPr marL="4157640" indent="0">
              <a:buNone/>
              <a:defRPr sz="1299"/>
            </a:lvl8pPr>
            <a:lvl9pPr marL="4751588" indent="0">
              <a:buNone/>
              <a:defRPr sz="12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7353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6" y="1200044"/>
            <a:ext cx="3831372" cy="4200155"/>
          </a:xfrm>
        </p:spPr>
        <p:txBody>
          <a:bodyPr anchor="b"/>
          <a:lstStyle>
            <a:lvl1pPr>
              <a:defRPr sz="415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50234" y="2591766"/>
            <a:ext cx="6013877" cy="12792138"/>
          </a:xfrm>
        </p:spPr>
        <p:txBody>
          <a:bodyPr anchor="t"/>
          <a:lstStyle>
            <a:lvl1pPr marL="0" indent="0">
              <a:buNone/>
              <a:defRPr sz="4157"/>
            </a:lvl1pPr>
            <a:lvl2pPr marL="593949" indent="0">
              <a:buNone/>
              <a:defRPr sz="3637"/>
            </a:lvl2pPr>
            <a:lvl3pPr marL="1187897" indent="0">
              <a:buNone/>
              <a:defRPr sz="3118"/>
            </a:lvl3pPr>
            <a:lvl4pPr marL="1781846" indent="0">
              <a:buNone/>
              <a:defRPr sz="2598"/>
            </a:lvl4pPr>
            <a:lvl5pPr marL="2375794" indent="0">
              <a:buNone/>
              <a:defRPr sz="2598"/>
            </a:lvl5pPr>
            <a:lvl6pPr marL="2969743" indent="0">
              <a:buNone/>
              <a:defRPr sz="2598"/>
            </a:lvl6pPr>
            <a:lvl7pPr marL="3563691" indent="0">
              <a:buNone/>
              <a:defRPr sz="2598"/>
            </a:lvl7pPr>
            <a:lvl8pPr marL="4157640" indent="0">
              <a:buNone/>
              <a:defRPr sz="2598"/>
            </a:lvl8pPr>
            <a:lvl9pPr marL="4751588" indent="0">
              <a:buNone/>
              <a:defRPr sz="259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246" y="5400199"/>
            <a:ext cx="3831372" cy="10004536"/>
          </a:xfrm>
        </p:spPr>
        <p:txBody>
          <a:bodyPr/>
          <a:lstStyle>
            <a:lvl1pPr marL="0" indent="0">
              <a:buNone/>
              <a:defRPr sz="2079"/>
            </a:lvl1pPr>
            <a:lvl2pPr marL="593949" indent="0">
              <a:buNone/>
              <a:defRPr sz="1819"/>
            </a:lvl2pPr>
            <a:lvl3pPr marL="1187897" indent="0">
              <a:buNone/>
              <a:defRPr sz="1559"/>
            </a:lvl3pPr>
            <a:lvl4pPr marL="1781846" indent="0">
              <a:buNone/>
              <a:defRPr sz="1299"/>
            </a:lvl4pPr>
            <a:lvl5pPr marL="2375794" indent="0">
              <a:buNone/>
              <a:defRPr sz="1299"/>
            </a:lvl5pPr>
            <a:lvl6pPr marL="2969743" indent="0">
              <a:buNone/>
              <a:defRPr sz="1299"/>
            </a:lvl6pPr>
            <a:lvl7pPr marL="3563691" indent="0">
              <a:buNone/>
              <a:defRPr sz="1299"/>
            </a:lvl7pPr>
            <a:lvl8pPr marL="4157640" indent="0">
              <a:buNone/>
              <a:defRPr sz="1299"/>
            </a:lvl8pPr>
            <a:lvl9pPr marL="4751588" indent="0">
              <a:buNone/>
              <a:defRPr sz="12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0920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6700" y="958373"/>
            <a:ext cx="10245864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6700" y="4791843"/>
            <a:ext cx="10245864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6699" y="16683952"/>
            <a:ext cx="267283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5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16F7D-11E0-B34B-9920-625CC052DB6A}" type="datetimeFigureOut">
              <a:rPr kumimoji="1" lang="zh-CN" altLang="en-US" smtClean="0"/>
              <a:t>2019/5/5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35006" y="16683952"/>
            <a:ext cx="4009251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5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9730" y="16683952"/>
            <a:ext cx="267283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5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22DC4-AADA-BA40-AE6F-49BF0A149C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6761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187897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74" indent="-296974" algn="l" defTabSz="1187897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7" kern="1200">
          <a:solidFill>
            <a:schemeClr val="tx1"/>
          </a:solidFill>
          <a:latin typeface="+mn-lt"/>
          <a:ea typeface="+mn-ea"/>
          <a:cs typeface="+mn-cs"/>
        </a:defRPr>
      </a:lvl1pPr>
      <a:lvl2pPr marL="890923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871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820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768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717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665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614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562" indent="-296974" algn="l" defTabSz="1187897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49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897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846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794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743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691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640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588" algn="l" defTabSz="1187897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5E65522-C450-9F40-9A38-1D5185931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369" y="-28575"/>
            <a:ext cx="12192000" cy="66625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DFB4FF1-924B-6D46-A620-C139592D93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35"/>
          <a:stretch/>
        </p:blipFill>
        <p:spPr>
          <a:xfrm>
            <a:off x="-1131379" y="5567261"/>
            <a:ext cx="13919209" cy="697780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55650A2-6B0D-9B4A-8DCA-B51CF58DE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2966" y="11030094"/>
            <a:ext cx="13919209" cy="761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87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C06D30-354E-E44F-BC7E-2E9112EB6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757" y="-19878"/>
            <a:ext cx="12049142" cy="65868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41194F7-5F0B-1342-B4A2-23CE72ADD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08"/>
          <a:stretch/>
        </p:blipFill>
        <p:spPr>
          <a:xfrm>
            <a:off x="-39757" y="12587255"/>
            <a:ext cx="12049142" cy="58556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024F1AD-68AE-2D4C-9B42-6E75520D56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36"/>
          <a:stretch/>
        </p:blipFill>
        <p:spPr>
          <a:xfrm>
            <a:off x="-39757" y="6328446"/>
            <a:ext cx="12049142" cy="625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68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0</Words>
  <Application>Microsoft Macintosh PowerPoint</Application>
  <PresentationFormat>自定义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20</cp:revision>
  <cp:lastPrinted>2019-05-05T13:20:53Z</cp:lastPrinted>
  <dcterms:created xsi:type="dcterms:W3CDTF">2019-05-05T13:09:12Z</dcterms:created>
  <dcterms:modified xsi:type="dcterms:W3CDTF">2019-05-05T13:35:54Z</dcterms:modified>
</cp:coreProperties>
</file>

<file path=docProps/thumbnail.jpeg>
</file>